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4" r:id="rId3"/>
    <p:sldId id="265" r:id="rId4"/>
    <p:sldId id="266" r:id="rId5"/>
    <p:sldId id="267" r:id="rId6"/>
    <p:sldId id="257" r:id="rId7"/>
    <p:sldId id="258" r:id="rId8"/>
    <p:sldId id="268" r:id="rId9"/>
    <p:sldId id="259" r:id="rId10"/>
    <p:sldId id="260" r:id="rId11"/>
    <p:sldId id="261" r:id="rId12"/>
    <p:sldId id="262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7A0F-3180-4568-B127-1002C9055335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7A9A3-78F7-4B7A-A07B-C90D86C57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7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9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08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74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2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1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6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7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5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6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E10A-890A-4E1A-97DD-ABE2412D0A0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6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24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9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9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6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4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86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3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919C-540F-4D03-97F2-B44062E01A0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CFA3-0C64-4523-9771-D9C32274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0AED-72B6-484D-A5A9-856B8C04D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C7C1-6EF8-48AC-8E80-05A96BBED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5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5509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My Own Topher" panose="02000000000000000000" pitchFamily="2" charset="0"/>
              </a:rPr>
              <a:t>Multiplication Songs!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6041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5660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2414" y="1166842"/>
            <a:ext cx="7627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24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32		40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48		56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64		72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73434" y="5254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5660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314" y="1383877"/>
            <a:ext cx="76271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9		18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27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36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45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54		63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72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81</a:t>
            </a:r>
          </a:p>
          <a:p>
            <a:pPr algn="ctr">
              <a:lnSpc>
                <a:spcPct val="150000"/>
              </a:lnSpc>
            </a:pP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 Own Topher" panose="020000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8356" y="5372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5660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314" y="1383877"/>
            <a:ext cx="7627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lain" startAt="10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     20</a:t>
            </a:r>
          </a:p>
          <a:p>
            <a:pPr marL="514350" indent="-514350" algn="ctr">
              <a:lnSpc>
                <a:spcPct val="150000"/>
              </a:lnSpc>
              <a:buAutoNum type="arabicPlain" startAt="30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    40</a:t>
            </a:r>
          </a:p>
          <a:p>
            <a:pPr marL="514350" indent="-514350" algn="ctr">
              <a:lnSpc>
                <a:spcPct val="150000"/>
              </a:lnSpc>
              <a:buAutoNum type="arabicPlain" startAt="50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    60</a:t>
            </a:r>
          </a:p>
          <a:p>
            <a:pPr marL="514350" indent="-514350" algn="ctr">
              <a:lnSpc>
                <a:spcPct val="150000"/>
              </a:lnSpc>
              <a:buAutoNum type="arabicPlain" startAt="70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    80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90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100</a:t>
            </a: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 Own Toph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5660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4129" y="1954145"/>
            <a:ext cx="7627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lain" startAt="11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 22		33		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44      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55		66		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77		88		99		</a:t>
            </a: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 Own Toph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5660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314" y="1080344"/>
            <a:ext cx="7627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12		24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36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48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60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72		84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96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108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7956" y="5534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56938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0’s</a:t>
            </a: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My Own Topher" panose="02000000000000000000" pitchFamily="2" charset="0"/>
              </a:rPr>
              <a:t>Zero is like a crown! 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My Own Topher" panose="02000000000000000000" pitchFamily="2" charset="0"/>
              </a:rPr>
              <a:t>The king is the ruler and always wins!  </a:t>
            </a: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6041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890017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5509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My Own Topher" panose="02000000000000000000" pitchFamily="2" charset="0"/>
              </a:rPr>
              <a:t>1’s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My Own Topher" panose="02000000000000000000" pitchFamily="2" charset="0"/>
              </a:rPr>
              <a:t>One is like a mirror.  Whoever looks into number one sees itself!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 smtClean="0">
              <a:solidFill>
                <a:prstClr val="black"/>
              </a:solidFill>
              <a:latin typeface="My Own Topher" panose="02000000000000000000" pitchFamily="2" charset="0"/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6041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660838"/>
            <a:ext cx="1905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5509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My Own Topher" panose="02000000000000000000" pitchFamily="2" charset="0"/>
              </a:rPr>
              <a:t>2’s 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My Own Topher" panose="02000000000000000000" pitchFamily="2" charset="0"/>
              </a:rPr>
              <a:t>Two’s always double the other number!  Count by even numbers!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My Own Topher" panose="02000000000000000000" pitchFamily="2" charset="0"/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6041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6041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7591" y="1331302"/>
            <a:ext cx="7627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12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15		18		21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24		27 and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30 at last!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 Own Topher" panose="020000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5281" y="5443368"/>
            <a:ext cx="609600" cy="5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6041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0015" y="856357"/>
            <a:ext cx="76271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12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16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 Own Topher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20		24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28		32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36 and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40!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3156" y="5432612"/>
            <a:ext cx="609600" cy="5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6041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8409" y="1796902"/>
            <a:ext cx="7598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lain" startAt="5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 10		15</a:t>
            </a:r>
          </a:p>
          <a:p>
            <a:pPr marL="514350" indent="-514350" algn="ctr">
              <a:lnSpc>
                <a:spcPct val="150000"/>
              </a:lnSpc>
              <a:buAutoNum type="arabicPlain" startAt="20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25		30</a:t>
            </a:r>
          </a:p>
          <a:p>
            <a:pPr marL="514350" indent="-514350" algn="ctr">
              <a:lnSpc>
                <a:spcPct val="150000"/>
              </a:lnSpc>
              <a:buAutoNum type="arabicPlain" startAt="35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       40		45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50</a:t>
            </a: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 Own Toph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5660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1530" y="1846061"/>
            <a:ext cx="7627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6		12		18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24		30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36		42ooo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48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54!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4094" y="532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K PAPERS\2nd Grade\Clip Art\Clip Art\Fancy Quatrefoil\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5214"/>
            <a:ext cx="8153400" cy="60016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10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-14187" r="-15418" b="-390"/>
          <a:stretch/>
        </p:blipFill>
        <p:spPr bwMode="auto">
          <a:xfrm rot="421211">
            <a:off x="5465003" y="-109596"/>
            <a:ext cx="6065907" cy="17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CK PAPERS\2nd Grade\Clip Art\Yellow Blue Orange Green Bunting\Bunting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 bwMode="auto">
          <a:xfrm rot="20311480">
            <a:off x="1566083" y="264741"/>
            <a:ext cx="4344015" cy="1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2288" y="2061214"/>
            <a:ext cx="7627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7		14		21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28		35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42		49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56 and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Own Topher" panose="02000000000000000000" pitchFamily="2" charset="0"/>
              </a:rPr>
              <a:t>63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8356" y="534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93</Words>
  <Application>Microsoft Office PowerPoint</Application>
  <PresentationFormat>Widescreen</PresentationFormat>
  <Paragraphs>205</Paragraphs>
  <Slides>14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 Own Topher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Kelly</dc:creator>
  <cp:lastModifiedBy>Courtney Kelly</cp:lastModifiedBy>
  <cp:revision>12</cp:revision>
  <dcterms:created xsi:type="dcterms:W3CDTF">2016-05-12T17:06:47Z</dcterms:created>
  <dcterms:modified xsi:type="dcterms:W3CDTF">2018-05-11T15:18:30Z</dcterms:modified>
</cp:coreProperties>
</file>